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15331</TotalTime>
  <Words>350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101</cp:revision>
  <cp:lastPrinted>2020-04-16T11:14:22Z</cp:lastPrinted>
  <dcterms:created xsi:type="dcterms:W3CDTF">2020-03-24T11:24:38Z</dcterms:created>
  <dcterms:modified xsi:type="dcterms:W3CDTF">2020-04-27T08:38:42Z</dcterms:modified>
</cp:coreProperties>
</file>